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4" r:id="rId1"/>
  </p:sldMasterIdLst>
  <p:notesMasterIdLst>
    <p:notesMasterId r:id="rId17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71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B4D390-A4CE-4E8C-AA48-17A48F358E7E}" type="datetimeFigureOut">
              <a:rPr lang="en-US" smtClean="0"/>
              <a:t>3/19/2012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C5C3C2-ABB3-4BB5-8CEE-30B1FE3FF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642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C5C3C2-ABB3-4BB5-8CEE-30B1FE3FF08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671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83806-0490-4FA0-B628-DF04E33275C2}" type="datetime1">
              <a:rPr lang="en-US" smtClean="0"/>
              <a:t>3/19/2012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289D2-B46C-40E6-BB7D-BE98D5EEF7AF}" type="datetime1">
              <a:rPr lang="en-US" smtClean="0"/>
              <a:t>3/19/2012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AF6A5-89FC-476B-BDCE-0711EFF3C8EB}" type="datetime1">
              <a:rPr lang="en-US" smtClean="0"/>
              <a:t>3/19/2012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7596C-FB9E-4725-8D31-4BF886ACAE10}" type="datetime1">
              <a:rPr lang="en-US" smtClean="0"/>
              <a:t>3/19/2012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1B4EE-5712-414E-B2DD-6848CD9D56E5}" type="datetime1">
              <a:rPr lang="en-US" smtClean="0"/>
              <a:t>3/19/2012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26FDF-4AD3-4A4C-BE07-DEC815E8A909}" type="datetime1">
              <a:rPr lang="en-US" smtClean="0"/>
              <a:t>3/19/2012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82944-A733-4BB1-B6E3-851CD40FD1D3}" type="datetime1">
              <a:rPr lang="en-US" smtClean="0"/>
              <a:t>3/19/2012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7533C-52F2-4DE5-9438-C77A4E8A4F08}" type="datetime1">
              <a:rPr lang="en-US" smtClean="0"/>
              <a:t>3/19/2012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973F-85A5-43BF-94BF-6A088DC36B2D}" type="datetime1">
              <a:rPr lang="en-US" smtClean="0"/>
              <a:t>3/19/2012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4AA93-B329-4BDE-A06E-8843C7D3EB9B}" type="datetime1">
              <a:rPr lang="en-US" smtClean="0"/>
              <a:t>3/19/2012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8578C-6615-4C1C-9C46-28B767479D02}" type="datetime1">
              <a:rPr lang="en-US" smtClean="0"/>
              <a:t>3/19/2012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CF7E8C20-E262-4168-BA78-0AFAE2ED746C}" type="datetime1">
              <a:rPr lang="en-US" smtClean="0"/>
              <a:t>3/19/2012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ransition spd="slow">
    <p:wipe/>
  </p:transition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g.rakocevic@gmail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28600"/>
            <a:ext cx="8153400" cy="2822575"/>
          </a:xfrm>
        </p:spPr>
        <p:txBody>
          <a:bodyPr>
            <a:normAutofit/>
          </a:bodyPr>
          <a:lstStyle/>
          <a:p>
            <a:r>
              <a:rPr lang="en-US" sz="5400" dirty="0" smtClean="0"/>
              <a:t>Mobile Agents in </a:t>
            </a:r>
            <a:br>
              <a:rPr lang="en-US" sz="5400" dirty="0" smtClean="0"/>
            </a:br>
            <a:r>
              <a:rPr lang="en-US" sz="5400" dirty="0" smtClean="0"/>
              <a:t>Wireless Sensor Networks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6600" cy="2819400"/>
          </a:xfrm>
        </p:spPr>
        <p:txBody>
          <a:bodyPr>
            <a:normAutofit fontScale="77500" lnSpcReduction="20000"/>
          </a:bodyPr>
          <a:lstStyle/>
          <a:p>
            <a:endParaRPr lang="en-US" dirty="0" smtClean="0"/>
          </a:p>
          <a:p>
            <a:endParaRPr lang="en-US" dirty="0"/>
          </a:p>
          <a:p>
            <a:pPr algn="r"/>
            <a:endParaRPr lang="en-US" dirty="0" smtClean="0"/>
          </a:p>
          <a:p>
            <a:pPr algn="r"/>
            <a:endParaRPr lang="en-US" dirty="0"/>
          </a:p>
          <a:p>
            <a:pPr algn="r"/>
            <a:endParaRPr lang="en-US" dirty="0" smtClean="0"/>
          </a:p>
          <a:p>
            <a:pPr algn="r"/>
            <a:endParaRPr lang="en-US" dirty="0"/>
          </a:p>
          <a:p>
            <a:pPr algn="r"/>
            <a:r>
              <a:rPr lang="en-US" sz="3200" dirty="0" smtClean="0"/>
              <a:t>Ivan </a:t>
            </a:r>
            <a:r>
              <a:rPr lang="en-US" sz="3200" dirty="0" err="1" smtClean="0"/>
              <a:t>Vukasinovic</a:t>
            </a:r>
            <a:endParaRPr lang="en-US" sz="3200" dirty="0" smtClean="0"/>
          </a:p>
          <a:p>
            <a:pPr algn="r"/>
            <a:r>
              <a:rPr lang="en-US" sz="3200" dirty="0" err="1"/>
              <a:t>Zoran</a:t>
            </a:r>
            <a:r>
              <a:rPr lang="en-US" sz="3200" dirty="0"/>
              <a:t> </a:t>
            </a:r>
            <a:r>
              <a:rPr lang="en-US" sz="3200" dirty="0" err="1" smtClean="0"/>
              <a:t>Babovic</a:t>
            </a:r>
            <a:r>
              <a:rPr lang="en-US" sz="3200" dirty="0" smtClean="0"/>
              <a:t>  </a:t>
            </a:r>
            <a:endParaRPr lang="en-US" sz="3200" dirty="0" smtClean="0"/>
          </a:p>
          <a:p>
            <a:pPr algn="r"/>
            <a:r>
              <a:rPr lang="en-US" sz="3200" dirty="0" err="1" smtClean="0"/>
              <a:t>Goran</a:t>
            </a:r>
            <a:r>
              <a:rPr lang="en-US" sz="3200" dirty="0" smtClean="0"/>
              <a:t> </a:t>
            </a:r>
            <a:r>
              <a:rPr lang="en-US" sz="3200" dirty="0" err="1" smtClean="0"/>
              <a:t>Rakocevic</a:t>
            </a:r>
            <a:r>
              <a:rPr lang="en-US" sz="3200" dirty="0" smtClean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51236102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u="sng" dirty="0"/>
              <a:t>Filtering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>“ Data </a:t>
            </a:r>
            <a:r>
              <a:rPr lang="en-US" sz="3200" b="1" dirty="0"/>
              <a:t>Dissemination based on Mobile Agent 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>in </a:t>
            </a:r>
            <a:r>
              <a:rPr lang="en-US" sz="3200" b="1" dirty="0"/>
              <a:t>Wireless Sensor </a:t>
            </a:r>
            <a:r>
              <a:rPr lang="en-US" sz="3200" b="1" dirty="0" smtClean="0"/>
              <a:t>Networks “</a:t>
            </a:r>
            <a:endParaRPr lang="en-US" sz="3200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90800"/>
            <a:ext cx="8001000" cy="41148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381000" y="1447800"/>
            <a:ext cx="76200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GOAL:  </a:t>
            </a:r>
            <a:r>
              <a:rPr lang="en-US" sz="2400" dirty="0"/>
              <a:t>D</a:t>
            </a:r>
            <a:r>
              <a:rPr lang="en-US" sz="2400" dirty="0" smtClean="0"/>
              <a:t>ecrease </a:t>
            </a:r>
            <a:r>
              <a:rPr lang="en-US" sz="2400" dirty="0"/>
              <a:t>the total amount of </a:t>
            </a:r>
            <a:r>
              <a:rPr lang="en-US" sz="2400" dirty="0" smtClean="0"/>
              <a:t>data </a:t>
            </a:r>
            <a:br>
              <a:rPr lang="en-US" sz="2400" dirty="0" smtClean="0"/>
            </a:br>
            <a:r>
              <a:rPr lang="en-US" sz="2400" dirty="0" smtClean="0"/>
              <a:t>needed for gathering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IDEA: Aggregate </a:t>
            </a:r>
            <a:r>
              <a:rPr lang="en-US" sz="2400" dirty="0"/>
              <a:t>resulting data </a:t>
            </a:r>
            <a:r>
              <a:rPr lang="en-US" sz="2400" dirty="0" smtClean="0"/>
              <a:t>into combined </a:t>
            </a:r>
            <a:r>
              <a:rPr lang="en-US" sz="2400" dirty="0"/>
              <a:t>task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of </a:t>
            </a:r>
            <a:r>
              <a:rPr lang="en-US" sz="2400" dirty="0"/>
              <a:t>sensor overlapping in areas of individual  tasks</a:t>
            </a:r>
            <a:r>
              <a:rPr lang="en-US" sz="2400" dirty="0" smtClean="0"/>
              <a:t> 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10654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u="sng" dirty="0" smtClean="0"/>
              <a:t>Recovery</a:t>
            </a:r>
            <a:br>
              <a:rPr lang="en-US" sz="3200" u="sng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An empty slot for </a:t>
            </a:r>
            <a:r>
              <a:rPr lang="en-US" sz="2400" dirty="0" err="1" smtClean="0"/>
              <a:t>Mendelevisation</a:t>
            </a:r>
            <a:r>
              <a:rPr lang="en-US" sz="2400" dirty="0" smtClean="0"/>
              <a:t> which will include our future research</a:t>
            </a:r>
          </a:p>
          <a:p>
            <a:r>
              <a:rPr lang="en-US" sz="2400" dirty="0" smtClean="0"/>
              <a:t>An approach to use Mobile Agent to pursue recovery from node failure, etc.</a:t>
            </a:r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07060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600" u="sng" dirty="0"/>
              <a:t>Configuration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>“ Mobile </a:t>
            </a:r>
            <a:r>
              <a:rPr lang="en-US" sz="3200" b="1" dirty="0"/>
              <a:t>Agent Based TDMA Slot Assignment Algorithm for Wireless Sensor </a:t>
            </a:r>
            <a:r>
              <a:rPr lang="en-US" sz="3200" b="1" dirty="0" smtClean="0"/>
              <a:t>Networks</a:t>
            </a:r>
            <a:r>
              <a:rPr lang="en-US" sz="3200" b="1" dirty="0"/>
              <a:t> </a:t>
            </a:r>
            <a:r>
              <a:rPr lang="en-US" sz="3200" b="1" dirty="0" smtClean="0"/>
              <a:t>“</a:t>
            </a:r>
            <a:endParaRPr lang="en-US" sz="3200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1000" y="2953151"/>
            <a:ext cx="6629400" cy="37338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304800" y="1770965"/>
            <a:ext cx="769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GOAL: TDMA </a:t>
            </a:r>
            <a:r>
              <a:rPr lang="en-US" sz="2400" dirty="0"/>
              <a:t>slot assignment in </a:t>
            </a:r>
            <a:r>
              <a:rPr lang="en-US" sz="2400" dirty="0" smtClean="0"/>
              <a:t>WSNs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IDEA: MA traversing </a:t>
            </a:r>
            <a:r>
              <a:rPr lang="en-US" sz="2400" dirty="0"/>
              <a:t>all the </a:t>
            </a:r>
            <a:r>
              <a:rPr lang="en-US" sz="2400" dirty="0" smtClean="0"/>
              <a:t>nodes </a:t>
            </a:r>
            <a:br>
              <a:rPr lang="en-US" sz="2400" dirty="0" smtClean="0"/>
            </a:br>
            <a:r>
              <a:rPr lang="en-US" sz="2400" dirty="0" smtClean="0"/>
              <a:t>and </a:t>
            </a:r>
            <a:r>
              <a:rPr lang="en-US" sz="2400" dirty="0"/>
              <a:t>assigning </a:t>
            </a:r>
            <a:r>
              <a:rPr lang="en-US" sz="2400" dirty="0" smtClean="0"/>
              <a:t>them </a:t>
            </a:r>
            <a:r>
              <a:rPr lang="en-US" sz="2400" dirty="0"/>
              <a:t>a neighbor unique slot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476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u="sng" dirty="0"/>
              <a:t>Configuration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>“ Mobile </a:t>
            </a:r>
            <a:r>
              <a:rPr lang="en-US" sz="3200" b="1" dirty="0"/>
              <a:t>Agent-based Policy Management for Wireless Sensor </a:t>
            </a:r>
            <a:r>
              <a:rPr lang="en-US" sz="3200" b="1" dirty="0" smtClean="0"/>
              <a:t>Networks ”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819400"/>
            <a:ext cx="7010399" cy="3840163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457200" y="1523999"/>
            <a:ext cx="7467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GOAL: </a:t>
            </a:r>
            <a:r>
              <a:rPr lang="en-US" sz="2400" dirty="0"/>
              <a:t>P</a:t>
            </a:r>
            <a:r>
              <a:rPr lang="en-US" sz="2400" dirty="0" smtClean="0"/>
              <a:t>olicy </a:t>
            </a:r>
            <a:r>
              <a:rPr lang="en-US" sz="2400" dirty="0"/>
              <a:t>management on the sensor </a:t>
            </a:r>
            <a:r>
              <a:rPr lang="en-US" sz="2400" dirty="0" smtClean="0"/>
              <a:t>nodes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IDEA: Policy </a:t>
            </a:r>
            <a:r>
              <a:rPr lang="en-US" sz="2400" dirty="0"/>
              <a:t>is executed by a mobile </a:t>
            </a:r>
            <a:r>
              <a:rPr lang="en-US" sz="2400" dirty="0" smtClean="0"/>
              <a:t>agent </a:t>
            </a:r>
            <a:br>
              <a:rPr lang="en-US" sz="2400" dirty="0" smtClean="0"/>
            </a:br>
            <a:r>
              <a:rPr lang="en-US" sz="2400" dirty="0" smtClean="0"/>
              <a:t>residing </a:t>
            </a:r>
            <a:r>
              <a:rPr lang="en-US" sz="2400" dirty="0"/>
              <a:t>in the </a:t>
            </a:r>
            <a:r>
              <a:rPr lang="en-US" sz="2400" dirty="0" smtClean="0"/>
              <a:t>WSN  </a:t>
            </a:r>
            <a:endParaRPr lang="en-US" sz="24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0080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cap="small" dirty="0"/>
              <a:t>Summary: Global conclusion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S</a:t>
            </a:r>
            <a:r>
              <a:rPr lang="en-US" sz="2800" dirty="0" smtClean="0"/>
              <a:t>trengthening </a:t>
            </a:r>
            <a:r>
              <a:rPr lang="en-US" sz="2800" dirty="0"/>
              <a:t>WSNs weaknesses using strengths of the MA </a:t>
            </a:r>
            <a:r>
              <a:rPr lang="en-US" sz="2800" dirty="0" smtClean="0"/>
              <a:t>technology </a:t>
            </a:r>
          </a:p>
          <a:p>
            <a:r>
              <a:rPr lang="en-US" sz="2800" dirty="0" smtClean="0"/>
              <a:t>Most </a:t>
            </a:r>
            <a:r>
              <a:rPr lang="en-US" sz="2800" dirty="0"/>
              <a:t>target power </a:t>
            </a:r>
            <a:r>
              <a:rPr lang="en-US" sz="2800" dirty="0" smtClean="0"/>
              <a:t>consumption</a:t>
            </a:r>
          </a:p>
          <a:p>
            <a:r>
              <a:rPr lang="en-US" sz="2800" dirty="0"/>
              <a:t>Others try to extend the functionality </a:t>
            </a:r>
            <a:endParaRPr lang="en-US" sz="2800" dirty="0" smtClean="0"/>
          </a:p>
          <a:p>
            <a:r>
              <a:rPr lang="en-US" sz="2800" dirty="0" smtClean="0"/>
              <a:t>Many </a:t>
            </a:r>
            <a:r>
              <a:rPr lang="en-US" sz="2800" dirty="0"/>
              <a:t>of them open new discussions and topics, for further research</a:t>
            </a:r>
            <a:r>
              <a:rPr lang="en-US" sz="2800" dirty="0" smtClean="0"/>
              <a:t>.</a:t>
            </a:r>
            <a:endParaRPr lang="en-US" sz="2800" dirty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18783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Mobile Agents i</a:t>
            </a:r>
            <a:r>
              <a:rPr lang="en-US" dirty="0" smtClean="0"/>
              <a:t>n </a:t>
            </a:r>
            <a:br>
              <a:rPr lang="en-US" dirty="0" smtClean="0"/>
            </a:br>
            <a:r>
              <a:rPr lang="en-US" dirty="0" smtClean="0"/>
              <a:t>Wireless </a:t>
            </a:r>
            <a:r>
              <a:rPr lang="en-US" dirty="0"/>
              <a:t>Sensor Networks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endParaRPr lang="en-US" sz="4000" dirty="0" smtClean="0"/>
          </a:p>
          <a:p>
            <a:pPr marL="114300" indent="0" algn="ctr">
              <a:buNone/>
            </a:pPr>
            <a:r>
              <a:rPr lang="en-US" sz="4000" dirty="0" smtClean="0"/>
              <a:t>QUESTIONS ??? </a:t>
            </a:r>
          </a:p>
          <a:p>
            <a:pPr marL="114300" indent="0" algn="ctr">
              <a:buNone/>
            </a:pPr>
            <a:endParaRPr lang="en-US" sz="4000" dirty="0"/>
          </a:p>
          <a:p>
            <a:pPr marL="114300" indent="0" algn="ctr">
              <a:buNone/>
            </a:pPr>
            <a:endParaRPr lang="en-US" sz="4000" dirty="0" smtClean="0"/>
          </a:p>
          <a:p>
            <a:pPr marL="114300" indent="0" algn="r">
              <a:buNone/>
            </a:pPr>
            <a:r>
              <a:rPr lang="en-US" sz="2400" dirty="0" smtClean="0"/>
              <a:t>A full survey paper can be sent via email:</a:t>
            </a:r>
            <a:endParaRPr lang="en-US" sz="2400" dirty="0"/>
          </a:p>
          <a:p>
            <a:pPr marL="114300" indent="0" algn="r">
              <a:buNone/>
            </a:pPr>
            <a:r>
              <a:rPr lang="en-US" sz="2400" dirty="0" smtClean="0"/>
              <a:t>Ivan </a:t>
            </a:r>
            <a:r>
              <a:rPr lang="en-US" sz="2400" dirty="0" err="1"/>
              <a:t>Vukasinovic</a:t>
            </a:r>
            <a:r>
              <a:rPr lang="en-US" sz="2400" dirty="0" smtClean="0"/>
              <a:t>, email: ivanvuk88etf@gmail.com </a:t>
            </a:r>
            <a:endParaRPr lang="en-US" sz="2400" dirty="0"/>
          </a:p>
          <a:p>
            <a:pPr marL="114300" indent="0" algn="r">
              <a:buNone/>
            </a:pPr>
            <a:r>
              <a:rPr lang="en-US" sz="2400" dirty="0" err="1"/>
              <a:t>Goran</a:t>
            </a:r>
            <a:r>
              <a:rPr lang="en-US" sz="2400" dirty="0"/>
              <a:t> </a:t>
            </a:r>
            <a:r>
              <a:rPr lang="en-US" sz="2400" dirty="0" err="1" smtClean="0"/>
              <a:t>Rakocevic</a:t>
            </a:r>
            <a:r>
              <a:rPr lang="en-US" sz="2400" dirty="0" smtClean="0"/>
              <a:t>, email: </a:t>
            </a:r>
            <a:r>
              <a:rPr lang="en-US" sz="2400" dirty="0" smtClean="0">
                <a:hlinkClick r:id="rId2"/>
              </a:rPr>
              <a:t>g.rakocevic@gmail.com</a:t>
            </a:r>
            <a:endParaRPr lang="en-US" sz="2400" dirty="0" smtClean="0"/>
          </a:p>
          <a:p>
            <a:pPr marL="114300" indent="0" algn="r">
              <a:buNone/>
            </a:pPr>
            <a:r>
              <a:rPr lang="en-US" sz="2400" dirty="0" err="1" smtClean="0"/>
              <a:t>Zoran</a:t>
            </a:r>
            <a:r>
              <a:rPr lang="en-US" sz="2400" dirty="0" smtClean="0"/>
              <a:t> </a:t>
            </a:r>
            <a:r>
              <a:rPr lang="en-US" sz="2400" dirty="0" err="1" smtClean="0"/>
              <a:t>Babovic</a:t>
            </a:r>
            <a:r>
              <a:rPr lang="en-US" sz="2400" dirty="0"/>
              <a:t>, email: zbabovic@gmail.com </a:t>
            </a:r>
            <a:endParaRPr lang="en-US" sz="2400" dirty="0" smtClean="0"/>
          </a:p>
          <a:p>
            <a:pPr marL="114300" indent="0" algn="ctr">
              <a:buNone/>
            </a:pPr>
            <a:endParaRPr lang="en-US" sz="4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82429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Mobile Agents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Mobile agents are a form of processes </a:t>
            </a:r>
            <a:br>
              <a:rPr lang="en-US" dirty="0" smtClean="0"/>
            </a:br>
            <a:r>
              <a:rPr lang="en-US" dirty="0" smtClean="0"/>
              <a:t>with the following characteristics:</a:t>
            </a:r>
          </a:p>
          <a:p>
            <a:pPr lvl="1"/>
            <a:r>
              <a:rPr lang="en-US" dirty="0" smtClean="0"/>
              <a:t>Mobile – able to migrate from a device to a device and execute</a:t>
            </a:r>
          </a:p>
          <a:p>
            <a:pPr lvl="1"/>
            <a:r>
              <a:rPr lang="en-US" dirty="0" err="1" smtClean="0"/>
              <a:t>Inteligent</a:t>
            </a:r>
            <a:r>
              <a:rPr lang="en-US" dirty="0" smtClean="0"/>
              <a:t> </a:t>
            </a:r>
            <a:r>
              <a:rPr lang="en-US" dirty="0" smtClean="0"/>
              <a:t>– able to react to the environment changes</a:t>
            </a:r>
          </a:p>
          <a:p>
            <a:pPr lvl="1"/>
            <a:r>
              <a:rPr lang="en-US" dirty="0" smtClean="0"/>
              <a:t>Autonomous – work completely without interaction with the creator </a:t>
            </a:r>
          </a:p>
          <a:p>
            <a:r>
              <a:rPr lang="en-US" dirty="0" smtClean="0"/>
              <a:t>Ability to move around </a:t>
            </a:r>
            <a:r>
              <a:rPr lang="en-US" dirty="0"/>
              <a:t>in a network of devices, computers,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makes them very useful </a:t>
            </a:r>
          </a:p>
          <a:p>
            <a:r>
              <a:rPr lang="en-US" dirty="0" smtClean="0"/>
              <a:t>Working </a:t>
            </a:r>
            <a:r>
              <a:rPr lang="en-US" dirty="0"/>
              <a:t>MA migrates around the </a:t>
            </a:r>
            <a:r>
              <a:rPr lang="en-US" dirty="0" smtClean="0"/>
              <a:t>network </a:t>
            </a:r>
          </a:p>
          <a:p>
            <a:r>
              <a:rPr lang="en-US" dirty="0" smtClean="0"/>
              <a:t>Executes </a:t>
            </a:r>
            <a:r>
              <a:rPr lang="en-US" dirty="0"/>
              <a:t>its code to </a:t>
            </a:r>
            <a:r>
              <a:rPr lang="en-US" dirty="0" smtClean="0"/>
              <a:t>accomplish the given job </a:t>
            </a:r>
          </a:p>
          <a:p>
            <a:r>
              <a:rPr lang="en-US" dirty="0" smtClean="0"/>
              <a:t>Platform support is needed:</a:t>
            </a:r>
          </a:p>
          <a:p>
            <a:pPr lvl="1"/>
            <a:r>
              <a:rPr lang="en-US" dirty="0" err="1" smtClean="0"/>
              <a:t>Agila</a:t>
            </a:r>
            <a:r>
              <a:rPr lang="en-US" dirty="0" smtClean="0"/>
              <a:t> – Assembler like code </a:t>
            </a:r>
          </a:p>
          <a:p>
            <a:pPr lvl="1"/>
            <a:r>
              <a:rPr lang="en-US" dirty="0" err="1" smtClean="0"/>
              <a:t>ActorNet</a:t>
            </a:r>
            <a:r>
              <a:rPr lang="en-US" dirty="0" smtClean="0"/>
              <a:t> – Special for Mica2/ </a:t>
            </a:r>
            <a:r>
              <a:rPr lang="en-US" dirty="0" err="1" smtClean="0"/>
              <a:t>TinyOS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MAPS – Mobile Agent platform for Sun S.P.O.T.s</a:t>
            </a:r>
          </a:p>
          <a:p>
            <a:pPr lvl="1"/>
            <a:r>
              <a:rPr lang="en-US" dirty="0" smtClean="0"/>
              <a:t>AFME – Open source lightweight J2ME platform 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28258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 Tree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-13854" y="1828800"/>
            <a:ext cx="8472054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en-US" sz="2800" i="1" dirty="0" err="1" smtClean="0"/>
              <a:t>Autonomicity</a:t>
            </a:r>
            <a:r>
              <a:rPr lang="en-US" sz="2800" i="1" dirty="0" smtClean="0"/>
              <a:t> </a:t>
            </a:r>
            <a:r>
              <a:rPr lang="en-US" sz="2800" i="1" dirty="0"/>
              <a:t>- </a:t>
            </a:r>
            <a:r>
              <a:rPr lang="en-US" sz="2800" dirty="0"/>
              <a:t>ability to work autonomously.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2800" i="1" dirty="0"/>
              <a:t>Security – </a:t>
            </a:r>
            <a:r>
              <a:rPr lang="en-US" sz="2800" dirty="0"/>
              <a:t>upgrading security for WSN.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2800" i="1" dirty="0"/>
              <a:t>Adaptability –</a:t>
            </a:r>
            <a:r>
              <a:rPr lang="en-US" sz="2800" dirty="0"/>
              <a:t> ability to adapt to new circumstances.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2800" i="1" dirty="0"/>
              <a:t>Availability – </a:t>
            </a:r>
            <a:r>
              <a:rPr lang="en-US" sz="2800" dirty="0"/>
              <a:t>improving availability to the user.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2800" i="1" dirty="0"/>
              <a:t>Routing - </a:t>
            </a:r>
            <a:r>
              <a:rPr lang="en-US" sz="2800" dirty="0"/>
              <a:t>routing in WSN during data acquisition.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2800" i="1" dirty="0"/>
              <a:t>Filtering</a:t>
            </a:r>
            <a:r>
              <a:rPr lang="en-US" sz="2800" dirty="0"/>
              <a:t> – excluding junk data during acquisition. 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2800" i="1" dirty="0"/>
              <a:t>Recovery</a:t>
            </a:r>
            <a:r>
              <a:rPr lang="en-US" sz="2800" dirty="0"/>
              <a:t> – maintaining functioning minimum.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2800" i="1" dirty="0"/>
              <a:t>Configuration</a:t>
            </a:r>
            <a:r>
              <a:rPr lang="en-US" sz="2800" dirty="0"/>
              <a:t> - setting specific configurations.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08" y="1175266"/>
            <a:ext cx="8430491" cy="52578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3098451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99564" y="3048000"/>
            <a:ext cx="6382871" cy="403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u="sng" dirty="0" err="1"/>
              <a:t>Autonomicity</a:t>
            </a:r>
            <a:r>
              <a:rPr lang="en-US" sz="2700" b="1" dirty="0" smtClean="0"/>
              <a:t/>
            </a:r>
            <a:br>
              <a:rPr lang="en-US" sz="2700" b="1" dirty="0" smtClean="0"/>
            </a:br>
            <a:r>
              <a:rPr lang="en-US" sz="2700" b="1" dirty="0" smtClean="0"/>
              <a:t>“ Constructing </a:t>
            </a:r>
            <a:r>
              <a:rPr lang="en-US" sz="2700" b="1" dirty="0"/>
              <a:t>Locally Centralized Applications by Mobile Agents in </a:t>
            </a:r>
            <a:r>
              <a:rPr lang="en-US" sz="2700" b="1" dirty="0" smtClean="0"/>
              <a:t>Wireless </a:t>
            </a:r>
            <a:r>
              <a:rPr lang="en-US" sz="2700" b="1" dirty="0"/>
              <a:t>Sensor </a:t>
            </a:r>
            <a:r>
              <a:rPr lang="en-US" sz="2700" b="1" dirty="0" smtClean="0"/>
              <a:t>Networks</a:t>
            </a:r>
            <a:r>
              <a:rPr lang="en-US" sz="2700" b="1" dirty="0"/>
              <a:t> </a:t>
            </a:r>
            <a:r>
              <a:rPr lang="en-US" sz="2700" b="1" dirty="0" smtClean="0"/>
              <a:t>“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1447800"/>
            <a:ext cx="7010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GOAL: Mobile </a:t>
            </a:r>
            <a:r>
              <a:rPr lang="en-US" sz="2800" dirty="0"/>
              <a:t>targets tracking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and </a:t>
            </a:r>
            <a:r>
              <a:rPr lang="en-US" sz="2800" dirty="0"/>
              <a:t>monitoring </a:t>
            </a:r>
            <a:r>
              <a:rPr lang="en-US" sz="2800" dirty="0" smtClean="0"/>
              <a:t>applications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IDEA:  </a:t>
            </a:r>
            <a:r>
              <a:rPr lang="en-US" sz="2800" dirty="0"/>
              <a:t>G</a:t>
            </a:r>
            <a:r>
              <a:rPr lang="en-US" sz="2800" dirty="0" smtClean="0"/>
              <a:t>rouping MAs </a:t>
            </a:r>
            <a:br>
              <a:rPr lang="en-US" sz="2800" dirty="0" smtClean="0"/>
            </a:br>
            <a:r>
              <a:rPr lang="en-US" sz="2800" dirty="0" smtClean="0"/>
              <a:t>to </a:t>
            </a:r>
            <a:r>
              <a:rPr lang="en-US" sz="2800" dirty="0"/>
              <a:t>form a central monitoring </a:t>
            </a:r>
            <a:r>
              <a:rPr lang="en-US" sz="2800" dirty="0" smtClean="0"/>
              <a:t>function</a:t>
            </a:r>
          </a:p>
          <a:p>
            <a:pPr marL="457200" indent="-457200">
              <a:buFont typeface="Arial" pitchFamily="34" charset="0"/>
              <a:buChar char="•"/>
            </a:pPr>
            <a:endParaRPr lang="en-US" sz="28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95089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u="sng" dirty="0"/>
              <a:t>Adaptability</a:t>
            </a:r>
            <a:r>
              <a:rPr lang="en-US" sz="2700" b="1" dirty="0" smtClean="0"/>
              <a:t/>
            </a:r>
            <a:br>
              <a:rPr lang="en-US" sz="2700" b="1" dirty="0" smtClean="0"/>
            </a:br>
            <a:r>
              <a:rPr lang="en-US" sz="2700" b="1" dirty="0" smtClean="0"/>
              <a:t>"</a:t>
            </a:r>
            <a:r>
              <a:rPr lang="en-US" sz="2700" b="1" dirty="0"/>
              <a:t>Dynamic Macro-programming </a:t>
            </a:r>
            <a:r>
              <a:rPr lang="en-US" sz="2700" b="1" dirty="0" smtClean="0"/>
              <a:t/>
            </a:r>
            <a:br>
              <a:rPr lang="en-US" sz="2700" b="1" dirty="0" smtClean="0"/>
            </a:br>
            <a:r>
              <a:rPr lang="en-US" sz="2700" b="1" dirty="0" smtClean="0"/>
              <a:t>of </a:t>
            </a:r>
            <a:r>
              <a:rPr lang="en-US" sz="2700" b="1" dirty="0"/>
              <a:t>Wireless Sensor Networks with Mobile </a:t>
            </a:r>
            <a:r>
              <a:rPr lang="en-US" sz="2700" b="1" dirty="0" smtClean="0"/>
              <a:t>Agents</a:t>
            </a:r>
            <a:r>
              <a:rPr lang="en-US" sz="2700" b="1" dirty="0"/>
              <a:t> </a:t>
            </a:r>
            <a:r>
              <a:rPr lang="en-US" sz="2700" b="1" dirty="0" smtClean="0"/>
              <a:t>“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600" y="3061395"/>
            <a:ext cx="7048500" cy="3719945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256309" y="1676400"/>
            <a:ext cx="7924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GOAL:  Enable </a:t>
            </a:r>
            <a:r>
              <a:rPr lang="en-US" sz="2800" dirty="0"/>
              <a:t>diverse functionality of WSNs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by enabling Queries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IDEA: Representing </a:t>
            </a:r>
            <a:r>
              <a:rPr lang="en-US" sz="2800" dirty="0"/>
              <a:t>them with mobile agents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68427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u="sng" dirty="0"/>
              <a:t>Adaptability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>“ Mobile Agent </a:t>
            </a:r>
            <a:r>
              <a:rPr lang="en-US" sz="3200" b="1" dirty="0"/>
              <a:t>based event discovery 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>in </a:t>
            </a:r>
            <a:r>
              <a:rPr lang="en-US" sz="3200" b="1" dirty="0"/>
              <a:t>W</a:t>
            </a:r>
            <a:r>
              <a:rPr lang="en-US" sz="3200" b="1" dirty="0" smtClean="0"/>
              <a:t>ireless </a:t>
            </a:r>
            <a:r>
              <a:rPr lang="en-US" sz="3200" b="1" dirty="0"/>
              <a:t>S</a:t>
            </a:r>
            <a:r>
              <a:rPr lang="en-US" sz="3200" b="1" dirty="0" smtClean="0"/>
              <a:t>ensor Networks</a:t>
            </a:r>
            <a:r>
              <a:rPr lang="en-US" sz="3200" b="1" dirty="0"/>
              <a:t> </a:t>
            </a:r>
            <a:r>
              <a:rPr lang="en-US" sz="3200" b="1" dirty="0" smtClean="0"/>
              <a:t>"</a:t>
            </a:r>
            <a:endParaRPr lang="en-US" sz="3200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0" y="3679924"/>
            <a:ext cx="7086600" cy="32766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152400" y="1447800"/>
            <a:ext cx="8229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GOAL: Upgrading </a:t>
            </a:r>
            <a:r>
              <a:rPr lang="en-US" sz="2400" dirty="0"/>
              <a:t>query distribution </a:t>
            </a:r>
            <a:r>
              <a:rPr lang="en-US" sz="2400" dirty="0" smtClean="0"/>
              <a:t>and </a:t>
            </a:r>
            <a:r>
              <a:rPr lang="en-US" sz="2400" dirty="0"/>
              <a:t>event </a:t>
            </a:r>
            <a:r>
              <a:rPr lang="en-US" sz="2400" dirty="0" smtClean="0"/>
              <a:t>responsiveness using </a:t>
            </a:r>
            <a:r>
              <a:rPr lang="en-US" sz="2400" dirty="0"/>
              <a:t>event paths generated by </a:t>
            </a:r>
            <a:r>
              <a:rPr lang="en-US" sz="2400" dirty="0" smtClean="0"/>
              <a:t>MAs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IDEA: MAs </a:t>
            </a:r>
            <a:r>
              <a:rPr lang="en-US" sz="2400" dirty="0"/>
              <a:t>hop through the network updating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and </a:t>
            </a:r>
            <a:r>
              <a:rPr lang="en-US" sz="2400" dirty="0"/>
              <a:t>fixing optimum paths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93094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620000" cy="1143000"/>
          </a:xfrm>
        </p:spPr>
        <p:txBody>
          <a:bodyPr>
            <a:normAutofit fontScale="90000"/>
          </a:bodyPr>
          <a:lstStyle/>
          <a:p>
            <a:r>
              <a:rPr lang="en-US" sz="3600" u="sng" dirty="0"/>
              <a:t>Security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>“ Agent-based </a:t>
            </a:r>
            <a:r>
              <a:rPr lang="en-US" sz="3200" b="1" dirty="0"/>
              <a:t>Scalable Design of a Cross-Layer Security Framework for Wireless Sensor Networks Monitoring </a:t>
            </a:r>
            <a:r>
              <a:rPr lang="en-US" sz="3200" b="1" dirty="0" smtClean="0"/>
              <a:t>Applications</a:t>
            </a:r>
            <a:r>
              <a:rPr lang="en-US" sz="3200" b="1" dirty="0"/>
              <a:t> </a:t>
            </a:r>
            <a:r>
              <a:rPr lang="en-US" sz="3200" b="1" dirty="0" smtClean="0"/>
              <a:t>”</a:t>
            </a:r>
            <a:endParaRPr lang="en-US" sz="3200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600" y="3632162"/>
            <a:ext cx="6781800" cy="3198129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457200" y="1752600"/>
            <a:ext cx="7086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GOAL: Designing </a:t>
            </a:r>
            <a:r>
              <a:rPr lang="en-US" sz="2400" dirty="0"/>
              <a:t>a framework for </a:t>
            </a:r>
            <a:r>
              <a:rPr lang="en-US" sz="2400" dirty="0" smtClean="0"/>
              <a:t>WSNs</a:t>
            </a:r>
            <a:r>
              <a:rPr lang="en-US" sz="2400" dirty="0"/>
              <a:t>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with </a:t>
            </a:r>
            <a:r>
              <a:rPr lang="en-US" sz="2400" dirty="0"/>
              <a:t>needed security level in </a:t>
            </a:r>
            <a:r>
              <a:rPr lang="en-US" sz="2400" dirty="0" smtClean="0"/>
              <a:t>WSNs</a:t>
            </a:r>
            <a:endParaRPr lang="en-US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IDEA : </a:t>
            </a:r>
            <a:r>
              <a:rPr lang="en-US" sz="2400" dirty="0"/>
              <a:t>Agents are integrated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with </a:t>
            </a:r>
            <a:r>
              <a:rPr lang="en-US" sz="2400" dirty="0"/>
              <a:t>the code for developing intrusion detection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as </a:t>
            </a:r>
            <a:r>
              <a:rPr lang="en-US" sz="2400" dirty="0"/>
              <a:t>well as intrusion detected reaction. </a:t>
            </a:r>
            <a:endParaRPr lang="en-US" sz="2400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76437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u="sng" dirty="0"/>
              <a:t>Routing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>“ Balanced </a:t>
            </a:r>
            <a:r>
              <a:rPr lang="en-US" sz="3200" b="1" dirty="0"/>
              <a:t>Itinerary Planning for </a:t>
            </a:r>
            <a:r>
              <a:rPr lang="en-US" sz="3200" b="1" dirty="0" smtClean="0"/>
              <a:t>Multiple </a:t>
            </a:r>
            <a:r>
              <a:rPr lang="en-US" sz="3200" b="1" dirty="0"/>
              <a:t>Mobile Agents in Wireless Sensor </a:t>
            </a:r>
            <a:r>
              <a:rPr lang="en-US" sz="3200" b="1" dirty="0" smtClean="0"/>
              <a:t>Networks ”</a:t>
            </a:r>
            <a:endParaRPr lang="en-US" sz="3200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2402" y="3366655"/>
            <a:ext cx="6940996" cy="35052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457200" y="1524000"/>
            <a:ext cx="7391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GOAL: </a:t>
            </a:r>
            <a:r>
              <a:rPr lang="en-US" sz="2400" dirty="0"/>
              <a:t>reducing power consumption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and </a:t>
            </a:r>
            <a:r>
              <a:rPr lang="en-US" sz="2400" dirty="0"/>
              <a:t>thereby increasing the networks </a:t>
            </a:r>
            <a:r>
              <a:rPr lang="en-US" sz="2400" dirty="0" smtClean="0"/>
              <a:t>lifetime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IDEA: </a:t>
            </a:r>
            <a:r>
              <a:rPr lang="en-US" sz="2400" dirty="0"/>
              <a:t>generate the appropriate number of agents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which </a:t>
            </a:r>
            <a:r>
              <a:rPr lang="en-US" sz="2400" dirty="0"/>
              <a:t>is equal to vertices coming out of the root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of the balanced </a:t>
            </a:r>
            <a:r>
              <a:rPr lang="en-US" sz="2400" dirty="0"/>
              <a:t>spanning tree.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66337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7620000" cy="1143000"/>
          </a:xfrm>
        </p:spPr>
        <p:txBody>
          <a:bodyPr>
            <a:noAutofit/>
          </a:bodyPr>
          <a:lstStyle/>
          <a:p>
            <a:r>
              <a:rPr lang="en-US" sz="3200" u="sng" dirty="0"/>
              <a:t>Routing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>“ A </a:t>
            </a:r>
            <a:r>
              <a:rPr lang="en-US" sz="3200" b="1" dirty="0"/>
              <a:t>Data Gathering Algorithm Based on Mobile Agent and Emergent Event-Driven in Cluster-Based </a:t>
            </a:r>
            <a:r>
              <a:rPr lang="en-US" sz="3200" b="1" dirty="0" smtClean="0"/>
              <a:t>WSN “</a:t>
            </a:r>
            <a:endParaRPr lang="en-US" sz="3200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663883"/>
            <a:ext cx="6096000" cy="3166408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374073" y="1905000"/>
            <a:ext cx="7467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GOAL: Mobile </a:t>
            </a:r>
            <a:r>
              <a:rPr lang="en-US" sz="2400" dirty="0"/>
              <a:t>agents </a:t>
            </a:r>
            <a:r>
              <a:rPr lang="en-US" sz="2400" dirty="0" smtClean="0"/>
              <a:t>gather </a:t>
            </a:r>
            <a:r>
              <a:rPr lang="en-US" sz="2400" dirty="0"/>
              <a:t>sensor data from all nodes within a cluster </a:t>
            </a:r>
            <a:endParaRPr lang="en-US" sz="2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IDEA:  Mobile </a:t>
            </a:r>
            <a:r>
              <a:rPr lang="en-US" sz="2400" dirty="0"/>
              <a:t>agent calculates the next hop </a:t>
            </a:r>
            <a:r>
              <a:rPr lang="en-US" sz="2400" dirty="0" smtClean="0"/>
              <a:t>node </a:t>
            </a:r>
            <a:br>
              <a:rPr lang="en-US" sz="2400" dirty="0" smtClean="0"/>
            </a:br>
            <a:r>
              <a:rPr lang="en-US" sz="2400" dirty="0" smtClean="0"/>
              <a:t>taking </a:t>
            </a:r>
            <a:r>
              <a:rPr lang="en-US" sz="2400" dirty="0"/>
              <a:t>into </a:t>
            </a:r>
            <a:r>
              <a:rPr lang="en-US" sz="2400" dirty="0" smtClean="0"/>
              <a:t>consideration the </a:t>
            </a:r>
            <a:r>
              <a:rPr lang="en-US" sz="2400" dirty="0"/>
              <a:t>power </a:t>
            </a:r>
            <a:r>
              <a:rPr lang="en-US" sz="2400" dirty="0" smtClean="0"/>
              <a:t>consumption, </a:t>
            </a:r>
            <a:br>
              <a:rPr lang="en-US" sz="2400" dirty="0" smtClean="0"/>
            </a:br>
            <a:r>
              <a:rPr lang="en-US" sz="2400" dirty="0" smtClean="0"/>
              <a:t>path loss and residual energy</a:t>
            </a:r>
            <a:endParaRPr lang="en-US" sz="24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10492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549</TotalTime>
  <Words>307</Words>
  <Application>Microsoft Office PowerPoint</Application>
  <PresentationFormat>On-screen Show (4:3)</PresentationFormat>
  <Paragraphs>91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Adjacency</vt:lpstr>
      <vt:lpstr>Mobile Agents in  Wireless Sensor Networks</vt:lpstr>
      <vt:lpstr>Mobile Agents</vt:lpstr>
      <vt:lpstr>Classification Tree</vt:lpstr>
      <vt:lpstr>Autonomicity “ Constructing Locally Centralized Applications by Mobile Agents in Wireless Sensor Networks “</vt:lpstr>
      <vt:lpstr>Adaptability "Dynamic Macro-programming  of Wireless Sensor Networks with Mobile Agents “</vt:lpstr>
      <vt:lpstr>Adaptability “ Mobile Agent based event discovery  in Wireless Sensor Networks "</vt:lpstr>
      <vt:lpstr>Security “ Agent-based Scalable Design of a Cross-Layer Security Framework for Wireless Sensor Networks Monitoring Applications ”</vt:lpstr>
      <vt:lpstr>Routing “ Balanced Itinerary Planning for Multiple Mobile Agents in Wireless Sensor Networks ”</vt:lpstr>
      <vt:lpstr>Routing “ A Data Gathering Algorithm Based on Mobile Agent and Emergent Event-Driven in Cluster-Based WSN “</vt:lpstr>
      <vt:lpstr>Filtering “ Data Dissemination based on Mobile Agent  in Wireless Sensor Networks “</vt:lpstr>
      <vt:lpstr>Recovery </vt:lpstr>
      <vt:lpstr>Configuration “ Mobile Agent Based TDMA Slot Assignment Algorithm for Wireless Sensor Networks “</vt:lpstr>
      <vt:lpstr>Configuration “ Mobile Agent-based Policy Management for Wireless Sensor Networks ” </vt:lpstr>
      <vt:lpstr>Summary: Global conclusion </vt:lpstr>
      <vt:lpstr>Mobile Agents in  Wireless Sensor Networks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Mobile Agents In Wireless Sensor Networks</dc:title>
  <dc:creator>Vule</dc:creator>
  <cp:lastModifiedBy>Vule</cp:lastModifiedBy>
  <cp:revision>48</cp:revision>
  <dcterms:created xsi:type="dcterms:W3CDTF">2006-08-16T00:00:00Z</dcterms:created>
  <dcterms:modified xsi:type="dcterms:W3CDTF">2012-03-19T11:20:38Z</dcterms:modified>
</cp:coreProperties>
</file>